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45A4B-B681-4819-A364-5E7F53241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73B55B-E900-48D9-B2CD-89AC3542A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4B60B4-FCB5-4D77-86D0-D3D0EC4D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D54223-730C-4BA1-BC01-929F001F1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B56AAD-B3B9-4CE6-9DF3-AF939C50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31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9A1CA-2032-4477-BD63-EC05DE6E6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0623B1-4ABE-44AB-9C87-6B3EEE590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211B30-9649-4F5D-B216-466292C2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9AD311-0B71-47D8-AE37-D4AB642E3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CEA7B5-C872-4F6F-902A-9D8537A7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DAD7B19-CD0D-4DA2-9906-40D464965F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5411CC4-67B7-4BC4-A6CF-8A7A076FE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EF41C-93E6-473A-BDC8-7DFF41B1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EDD7DA-6A8A-4876-8A87-BAAC9FB0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822308-9BD2-40A5-990F-C48978ECC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30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22381-7E59-4644-B3AB-AA0D436FB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8FC8DE-A7A6-4029-B7F9-F24037C11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CA650-A4BF-4F84-A78A-366A77307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16D592-14E2-47D6-8892-45475B697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AB0114-363D-4615-BEBE-3BB758160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7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021D2-5115-499A-8B05-20F7BE176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A772E9E-4D2B-441E-895E-59D17E2C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F750A0-9DBE-4C1E-8676-E6BD6A132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DE6D95-2A2A-442C-9854-15C23096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384980-D855-479E-8E11-517385C0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30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CACC7-FB2A-4A32-9F30-29BA0B1FC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F0690C-B2C1-4C41-B426-BC61F42681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7CA1E87-945B-48B3-8F54-029D5F781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F18924-AC35-41F8-9A5B-179E4D1F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FD4DB0-3F2C-44F9-ABB0-47069477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7F1F5C-5689-4FC3-8105-2E62C61E3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15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F918F-4D0B-4514-91DF-342078A1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F680F9-99D5-4B74-B426-825781648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74B009E-F75C-4B69-AFA4-CE674AD660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10ACDF2-F6E6-4F26-9D2E-7C3807A1CA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D4AB63C-4440-4B6F-A2EA-701F9E382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2F31AA2-BD44-4CE5-88E8-E266D92EE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FE5B824-5691-476D-89D8-746990106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FF8FBA7-BBD8-4F56-91F5-0C80685F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49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2A8B19-C3C3-42B7-8C0D-B1339BAEB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B46AA07-03F6-4FE0-AC56-1687E889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BB00D4-55C8-4E22-92C1-30B3B0289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C8D1152-3026-44EA-877D-4B4792F5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80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7870F6A-1938-4D35-B6E3-AA881CA07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216F822-7186-4A93-B787-94373679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D996F3-6803-46B9-877B-B71ED7F2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8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AD87D-15DE-4274-91DC-00AA0B21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F5993D-DFD5-42B6-99FB-4AD0A8E6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67C6AE-7AA9-4CA8-9D50-FD2B309F2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E65D16-0A3E-436E-8605-30F528CB4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83BF87-9891-4EB5-BAF6-BF3B795A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B5A235-B0DE-4010-B2E9-23849F593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46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CC574-567B-407A-8AF6-89E2008DF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C2FBF5-6849-43DC-B65A-54C595114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6F3C7B2-6394-4E1C-AD6B-1C54BE6DC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BFFE61-FFFB-4161-BCE0-7F5F68588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CF6CEEE-5BA7-4842-A1B6-0673C968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D0548F-D35C-42AA-BDB9-36D45B0F7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911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FD31902-CA79-488F-9DD7-EF86D8501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024B1BC-AF4C-490C-BF80-D3A2B6A47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3AFF50-3F72-4783-AAE7-CED3CC95C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EE421-A79E-441F-B798-A18405E40952}" type="datetimeFigureOut">
              <a:rPr lang="cs-CZ" smtClean="0"/>
              <a:t>30.11.2018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B47880-EA1A-4B33-8BE0-8C1351D42C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92CC4C-F80C-4E13-9924-E6711D0603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3525F-B98B-4CFF-A4FE-162B1D7A5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36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5DD5AE45-1D8C-4DBC-B16E-84FEF750C62F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8" y="38030"/>
            <a:ext cx="10772107" cy="67325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CFECEEBA-BE10-4701-8573-C7109A54D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67224"/>
            <a:ext cx="11246949" cy="2313698"/>
          </a:xfrm>
        </p:spPr>
        <p:txBody>
          <a:bodyPr>
            <a:normAutofit/>
          </a:bodyPr>
          <a:lstStyle/>
          <a:p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Srdečně Vás zveme na</a:t>
            </a:r>
            <a:b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</a:b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VÁNOČNÍ ZPÍVÁNÍ A JARMARK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E33E73-4745-409E-AEE7-273AD4D2F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8933" y="1723007"/>
            <a:ext cx="7264952" cy="3594554"/>
          </a:xfrm>
        </p:spPr>
        <p:txBody>
          <a:bodyPr>
            <a:normAutofit fontScale="85000" lnSpcReduction="20000"/>
          </a:bodyPr>
          <a:lstStyle/>
          <a:p>
            <a:r>
              <a:rPr lang="cs-CZ" sz="2800" b="1" dirty="0">
                <a:latin typeface="Century" panose="02040604050505020304" pitchFamily="18" charset="0"/>
              </a:rPr>
              <a:t>Ve středu 12.12.2018 před budovou OÚ Janová</a:t>
            </a:r>
          </a:p>
          <a:p>
            <a:endParaRPr lang="cs-CZ" sz="2800" b="1" dirty="0">
              <a:latin typeface="Century" panose="02040604050505020304" pitchFamily="18" charset="0"/>
            </a:endParaRPr>
          </a:p>
          <a:p>
            <a:r>
              <a:rPr lang="cs-CZ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Program:</a:t>
            </a:r>
          </a:p>
          <a:p>
            <a:r>
              <a:rPr lang="cs-CZ" sz="2800" dirty="0">
                <a:latin typeface="Century" panose="02040604050505020304" pitchFamily="18" charset="0"/>
              </a:rPr>
              <a:t>17:30 Vystoupení žáku MŠ Janová</a:t>
            </a:r>
          </a:p>
          <a:p>
            <a:r>
              <a:rPr lang="cs-CZ" sz="2800" dirty="0">
                <a:latin typeface="Century" panose="02040604050505020304" pitchFamily="18" charset="0"/>
              </a:rPr>
              <a:t>18:00 Rozsvícení vánočního stromku a zpívání koled s deníkem</a:t>
            </a:r>
          </a:p>
          <a:p>
            <a:endParaRPr lang="cs-CZ" sz="2800" dirty="0">
              <a:latin typeface="Century" panose="02040604050505020304" pitchFamily="18" charset="0"/>
            </a:endParaRPr>
          </a:p>
          <a:p>
            <a:r>
              <a:rPr lang="cs-CZ" sz="2800" b="1" dirty="0">
                <a:latin typeface="Century" panose="02040604050505020304" pitchFamily="18" charset="0"/>
              </a:rPr>
              <a:t>K akci vyhlašujeme soutěž o nejlepší vánočku. Doneste tak prosím své vzorky a ty nejlepší dostanou ocenění.</a:t>
            </a:r>
          </a:p>
          <a:p>
            <a:endParaRPr lang="cs-CZ" sz="2800" b="1" dirty="0">
              <a:latin typeface="Century" panose="02040604050505020304" pitchFamily="18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2FB599-9F89-4108-8CF7-54BCF7152E71}"/>
              </a:ext>
            </a:extLst>
          </p:cNvPr>
          <p:cNvSpPr txBox="1"/>
          <p:nvPr/>
        </p:nvSpPr>
        <p:spPr>
          <a:xfrm>
            <a:off x="335560" y="5394095"/>
            <a:ext cx="109113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latin typeface="Century" panose="02040604050505020304" pitchFamily="18" charset="0"/>
              </a:rPr>
              <a:t>Těšit se můžete na jarmark s výrobky našich mladých hasičů a žáků mateřské školky, vánoční punč, horký </a:t>
            </a:r>
            <a:r>
              <a:rPr lang="cs-CZ" sz="2400" dirty="0" err="1">
                <a:latin typeface="Century" panose="02040604050505020304" pitchFamily="18" charset="0"/>
              </a:rPr>
              <a:t>svařáček</a:t>
            </a:r>
            <a:r>
              <a:rPr lang="cs-CZ" sz="2400" dirty="0">
                <a:latin typeface="Century" panose="02040604050505020304" pitchFamily="18" charset="0"/>
              </a:rPr>
              <a:t> a klobásky na grilu.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83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71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Motiv Office</vt:lpstr>
      <vt:lpstr>Srdečně Vás zveme na VÁNOČNÍ ZPÍVÁNÍ A JARMARK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Srdečně Vás zveme na VÁNOČNÍ ZPÍVÁNÍ A JARMARK</dc:title>
  <dc:creator>ROMANA HROMADOVÁ</dc:creator>
  <cp:lastModifiedBy>ROMANA HROMADOVÁ</cp:lastModifiedBy>
  <cp:revision>10</cp:revision>
  <dcterms:created xsi:type="dcterms:W3CDTF">2017-11-27T13:30:48Z</dcterms:created>
  <dcterms:modified xsi:type="dcterms:W3CDTF">2018-11-30T12:08:19Z</dcterms:modified>
</cp:coreProperties>
</file>